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8" r:id="rId4"/>
    <p:sldId id="260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86D6-E688-4278-9D86-E016E337EF05}" type="datetimeFigureOut">
              <a:rPr lang="nl-NL" smtClean="0">
                <a:solidFill>
                  <a:srgbClr val="DFDCB7"/>
                </a:solidFill>
              </a:rPr>
              <a:pPr/>
              <a:t>23-4-2012</a:t>
            </a:fld>
            <a:endParaRPr lang="nl-NL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8F3-04A0-403C-805A-080FCC5F2B6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3772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86D6-E688-4278-9D86-E016E337EF05}" type="datetimeFigureOut">
              <a:rPr lang="nl-NL" smtClean="0">
                <a:solidFill>
                  <a:srgbClr val="DFDCB7"/>
                </a:solidFill>
              </a:rPr>
              <a:pPr/>
              <a:t>23-4-2012</a:t>
            </a:fld>
            <a:endParaRPr lang="nl-NL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8F3-04A0-403C-805A-080FCC5F2B6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1649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86D6-E688-4278-9D86-E016E337EF05}" type="datetimeFigureOut">
              <a:rPr lang="nl-NL" smtClean="0">
                <a:solidFill>
                  <a:srgbClr val="DFDCB7"/>
                </a:solidFill>
              </a:rPr>
              <a:pPr/>
              <a:t>23-4-2012</a:t>
            </a:fld>
            <a:endParaRPr lang="nl-NL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8F3-04A0-403C-805A-080FCC5F2B6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71601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86D6-E688-4278-9D86-E016E337EF05}" type="datetimeFigureOut">
              <a:rPr lang="nl-NL" smtClean="0">
                <a:solidFill>
                  <a:srgbClr val="DFDCB7"/>
                </a:solidFill>
              </a:rPr>
              <a:pPr/>
              <a:t>23-4-2012</a:t>
            </a:fld>
            <a:endParaRPr lang="nl-NL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8F3-04A0-403C-805A-080FCC5F2B6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26013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86D6-E688-4278-9D86-E016E337EF05}" type="datetimeFigureOut">
              <a:rPr lang="nl-NL" smtClean="0">
                <a:solidFill>
                  <a:srgbClr val="DFDCB7"/>
                </a:solidFill>
              </a:rPr>
              <a:pPr/>
              <a:t>23-4-2012</a:t>
            </a:fld>
            <a:endParaRPr lang="nl-NL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8F3-04A0-403C-805A-080FCC5F2B6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28039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86D6-E688-4278-9D86-E016E337EF05}" type="datetimeFigureOut">
              <a:rPr lang="nl-NL" smtClean="0">
                <a:solidFill>
                  <a:srgbClr val="DFDCB7"/>
                </a:solidFill>
              </a:rPr>
              <a:pPr/>
              <a:t>23-4-2012</a:t>
            </a:fld>
            <a:endParaRPr lang="nl-NL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8F3-04A0-403C-805A-080FCC5F2B6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09428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86D6-E688-4278-9D86-E016E337EF05}" type="datetimeFigureOut">
              <a:rPr lang="nl-NL" smtClean="0">
                <a:solidFill>
                  <a:srgbClr val="DFDCB7"/>
                </a:solidFill>
              </a:rPr>
              <a:pPr/>
              <a:t>23-4-2012</a:t>
            </a:fld>
            <a:endParaRPr lang="nl-NL">
              <a:solidFill>
                <a:srgbClr val="DFDCB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srgbClr val="DFDCB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8F3-04A0-403C-805A-080FCC5F2B6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45400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86D6-E688-4278-9D86-E016E337EF05}" type="datetimeFigureOut">
              <a:rPr lang="nl-NL" smtClean="0">
                <a:solidFill>
                  <a:srgbClr val="DFDCB7"/>
                </a:solidFill>
              </a:rPr>
              <a:pPr/>
              <a:t>23-4-2012</a:t>
            </a:fld>
            <a:endParaRPr lang="nl-NL">
              <a:solidFill>
                <a:srgbClr val="DFDCB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srgbClr val="DFDCB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8F3-04A0-403C-805A-080FCC5F2B6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68598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86D6-E688-4278-9D86-E016E337EF05}" type="datetimeFigureOut">
              <a:rPr lang="nl-NL" smtClean="0">
                <a:solidFill>
                  <a:srgbClr val="DFDCB7"/>
                </a:solidFill>
              </a:rPr>
              <a:pPr/>
              <a:t>23-4-2012</a:t>
            </a:fld>
            <a:endParaRPr lang="nl-NL">
              <a:solidFill>
                <a:srgbClr val="DFDCB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srgbClr val="DFDCB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8F3-04A0-403C-805A-080FCC5F2B6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87003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86D6-E688-4278-9D86-E016E337EF05}" type="datetimeFigureOut">
              <a:rPr lang="nl-NL" smtClean="0">
                <a:solidFill>
                  <a:srgbClr val="DFDCB7"/>
                </a:solidFill>
              </a:rPr>
              <a:pPr/>
              <a:t>23-4-2012</a:t>
            </a:fld>
            <a:endParaRPr lang="nl-NL">
              <a:solidFill>
                <a:srgbClr val="DFDCB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srgbClr val="DFDCB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8F3-04A0-403C-805A-080FCC5F2B6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65528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86D6-E688-4278-9D86-E016E337EF05}" type="datetimeFigureOut">
              <a:rPr lang="nl-NL" smtClean="0">
                <a:solidFill>
                  <a:srgbClr val="DFDCB7"/>
                </a:solidFill>
              </a:rPr>
              <a:pPr/>
              <a:t>23-4-2012</a:t>
            </a:fld>
            <a:endParaRPr lang="nl-NL">
              <a:solidFill>
                <a:srgbClr val="DFDCB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srgbClr val="DFDCB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8F3-04A0-403C-805A-080FCC5F2B6A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688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86D6-E688-4278-9D86-E016E337EF05}" type="datetimeFigureOut">
              <a:rPr lang="nl-NL" smtClean="0">
                <a:solidFill>
                  <a:srgbClr val="DFDCB7"/>
                </a:solidFill>
              </a:rPr>
              <a:pPr/>
              <a:t>23-4-2012</a:t>
            </a:fld>
            <a:endParaRPr lang="nl-NL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8F3-04A0-403C-805A-080FCC5F2B6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97807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86D6-E688-4278-9D86-E016E337EF05}" type="datetimeFigureOut">
              <a:rPr lang="nl-NL" smtClean="0">
                <a:solidFill>
                  <a:srgbClr val="DFDCB7"/>
                </a:solidFill>
              </a:rPr>
              <a:pPr/>
              <a:t>23-4-2012</a:t>
            </a:fld>
            <a:endParaRPr lang="nl-NL">
              <a:solidFill>
                <a:srgbClr val="DFDCB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71F8F3-04A0-403C-805A-080FCC5F2B6A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0714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86D6-E688-4278-9D86-E016E337EF05}" type="datetimeFigureOut">
              <a:rPr lang="nl-NL" smtClean="0">
                <a:solidFill>
                  <a:srgbClr val="DFDCB7"/>
                </a:solidFill>
              </a:rPr>
              <a:pPr/>
              <a:t>23-4-2012</a:t>
            </a:fld>
            <a:endParaRPr lang="nl-NL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8F3-04A0-403C-805A-080FCC5F2B6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50574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86D6-E688-4278-9D86-E016E337EF05}" type="datetimeFigureOut">
              <a:rPr lang="nl-NL" smtClean="0">
                <a:solidFill>
                  <a:srgbClr val="DFDCB7"/>
                </a:solidFill>
              </a:rPr>
              <a:pPr/>
              <a:t>23-4-2012</a:t>
            </a:fld>
            <a:endParaRPr lang="nl-NL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8F3-04A0-403C-805A-080FCC5F2B6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0142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86D6-E688-4278-9D86-E016E337EF05}" type="datetimeFigureOut">
              <a:rPr lang="nl-NL" smtClean="0">
                <a:solidFill>
                  <a:srgbClr val="DFDCB7"/>
                </a:solidFill>
              </a:rPr>
              <a:pPr/>
              <a:t>23-4-2012</a:t>
            </a:fld>
            <a:endParaRPr lang="nl-NL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8F3-04A0-403C-805A-080FCC5F2B6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4919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86D6-E688-4278-9D86-E016E337EF05}" type="datetimeFigureOut">
              <a:rPr lang="nl-NL" smtClean="0">
                <a:solidFill>
                  <a:srgbClr val="DFDCB7"/>
                </a:solidFill>
              </a:rPr>
              <a:pPr/>
              <a:t>23-4-2012</a:t>
            </a:fld>
            <a:endParaRPr lang="nl-NL">
              <a:solidFill>
                <a:srgbClr val="DFDCB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srgbClr val="DFDCB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8F3-04A0-403C-805A-080FCC5F2B6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4387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86D6-E688-4278-9D86-E016E337EF05}" type="datetimeFigureOut">
              <a:rPr lang="nl-NL" smtClean="0">
                <a:solidFill>
                  <a:srgbClr val="DFDCB7"/>
                </a:solidFill>
              </a:rPr>
              <a:pPr/>
              <a:t>23-4-2012</a:t>
            </a:fld>
            <a:endParaRPr lang="nl-NL">
              <a:solidFill>
                <a:srgbClr val="DFDCB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srgbClr val="DFDCB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8F3-04A0-403C-805A-080FCC5F2B6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337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86D6-E688-4278-9D86-E016E337EF05}" type="datetimeFigureOut">
              <a:rPr lang="nl-NL" smtClean="0">
                <a:solidFill>
                  <a:srgbClr val="DFDCB7"/>
                </a:solidFill>
              </a:rPr>
              <a:pPr/>
              <a:t>23-4-2012</a:t>
            </a:fld>
            <a:endParaRPr lang="nl-NL">
              <a:solidFill>
                <a:srgbClr val="DFDCB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srgbClr val="DFDCB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8F3-04A0-403C-805A-080FCC5F2B6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9269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86D6-E688-4278-9D86-E016E337EF05}" type="datetimeFigureOut">
              <a:rPr lang="nl-NL" smtClean="0">
                <a:solidFill>
                  <a:srgbClr val="DFDCB7"/>
                </a:solidFill>
              </a:rPr>
              <a:pPr/>
              <a:t>23-4-2012</a:t>
            </a:fld>
            <a:endParaRPr lang="nl-NL">
              <a:solidFill>
                <a:srgbClr val="DFDCB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srgbClr val="DFDCB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8F3-04A0-403C-805A-080FCC5F2B6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7069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86D6-E688-4278-9D86-E016E337EF05}" type="datetimeFigureOut">
              <a:rPr lang="nl-NL" smtClean="0">
                <a:solidFill>
                  <a:srgbClr val="DFDCB7"/>
                </a:solidFill>
              </a:rPr>
              <a:pPr/>
              <a:t>23-4-2012</a:t>
            </a:fld>
            <a:endParaRPr lang="nl-NL">
              <a:solidFill>
                <a:srgbClr val="DFDCB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srgbClr val="DFDCB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8F3-04A0-403C-805A-080FCC5F2B6A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241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86D6-E688-4278-9D86-E016E337EF05}" type="datetimeFigureOut">
              <a:rPr lang="nl-NL" smtClean="0">
                <a:solidFill>
                  <a:srgbClr val="DFDCB7"/>
                </a:solidFill>
              </a:rPr>
              <a:pPr/>
              <a:t>23-4-2012</a:t>
            </a:fld>
            <a:endParaRPr lang="nl-NL">
              <a:solidFill>
                <a:srgbClr val="DFDCB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71F8F3-04A0-403C-805A-080FCC5F2B6A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162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F71F8F3-04A0-403C-805A-080FCC5F2B6A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nl-NL">
              <a:solidFill>
                <a:srgbClr val="DFDCB7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60086D6-E688-4278-9D86-E016E337EF05}" type="datetimeFigureOut">
              <a:rPr lang="nl-NL" smtClean="0">
                <a:solidFill>
                  <a:srgbClr val="DFDCB7"/>
                </a:solidFill>
              </a:rPr>
              <a:pPr/>
              <a:t>23-4-2012</a:t>
            </a:fld>
            <a:endParaRPr lang="nl-NL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63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F71F8F3-04A0-403C-805A-080FCC5F2B6A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nl-NL">
              <a:solidFill>
                <a:srgbClr val="DFDCB7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60086D6-E688-4278-9D86-E016E337EF05}" type="datetimeFigureOut">
              <a:rPr lang="nl-NL" smtClean="0">
                <a:solidFill>
                  <a:srgbClr val="DFDCB7"/>
                </a:solidFill>
              </a:rPr>
              <a:pPr/>
              <a:t>23-4-2012</a:t>
            </a:fld>
            <a:endParaRPr lang="nl-NL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459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Maken van een presentatie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9827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Het gebruik van hulpmiddelen.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PowerPoint/ </a:t>
            </a:r>
            <a:r>
              <a:rPr lang="nl-NL" dirty="0" err="1" smtClean="0"/>
              <a:t>Prezi</a:t>
            </a:r>
            <a:endParaRPr lang="nl-NL" dirty="0" smtClean="0"/>
          </a:p>
          <a:p>
            <a:pPr lvl="1"/>
            <a:r>
              <a:rPr lang="nl-NL" dirty="0" smtClean="0"/>
              <a:t>Gebruik geen </a:t>
            </a:r>
            <a:r>
              <a:rPr lang="nl-NL" dirty="0" smtClean="0">
                <a:latin typeface="Bauhaus 93" pitchFamily="82" charset="0"/>
              </a:rPr>
              <a:t>sierletters.</a:t>
            </a:r>
          </a:p>
          <a:p>
            <a:pPr lvl="1"/>
            <a:r>
              <a:rPr lang="nl-NL" b="1" dirty="0" smtClean="0">
                <a:latin typeface="+mj-lt"/>
              </a:rPr>
              <a:t>Vetgedrukte</a:t>
            </a:r>
            <a:r>
              <a:rPr lang="nl-NL" dirty="0" smtClean="0">
                <a:latin typeface="+mj-lt"/>
              </a:rPr>
              <a:t>, </a:t>
            </a:r>
            <a:r>
              <a:rPr lang="nl-NL" u="sng" dirty="0" smtClean="0">
                <a:latin typeface="+mj-lt"/>
              </a:rPr>
              <a:t>onderstreepte</a:t>
            </a:r>
            <a:r>
              <a:rPr lang="nl-NL" dirty="0" smtClean="0">
                <a:latin typeface="+mj-lt"/>
              </a:rPr>
              <a:t> en </a:t>
            </a:r>
            <a:r>
              <a:rPr lang="nl-NL" i="1" dirty="0" smtClean="0">
                <a:latin typeface="+mj-lt"/>
              </a:rPr>
              <a:t>cursieve</a:t>
            </a:r>
            <a:r>
              <a:rPr lang="nl-NL" dirty="0" smtClean="0">
                <a:latin typeface="+mj-lt"/>
              </a:rPr>
              <a:t> woorden zoveel mogelijk vermijden.</a:t>
            </a:r>
          </a:p>
          <a:p>
            <a:pPr lvl="1"/>
            <a:r>
              <a:rPr lang="nl-NL" dirty="0" smtClean="0">
                <a:latin typeface="+mj-lt"/>
              </a:rPr>
              <a:t>Schrijf woorden niet helemaal in HOOFDLETTERS.</a:t>
            </a:r>
          </a:p>
          <a:p>
            <a:pPr lvl="1"/>
            <a:r>
              <a:rPr lang="nl-NL" dirty="0" smtClean="0">
                <a:latin typeface="+mj-lt"/>
              </a:rPr>
              <a:t>Gebruik </a:t>
            </a:r>
            <a:r>
              <a:rPr lang="nl-NL" dirty="0" smtClean="0">
                <a:latin typeface="Agency FB" pitchFamily="34" charset="0"/>
              </a:rPr>
              <a:t>geen</a:t>
            </a:r>
            <a:r>
              <a:rPr lang="nl-NL" dirty="0" smtClean="0">
                <a:latin typeface="+mj-lt"/>
              </a:rPr>
              <a:t> </a:t>
            </a:r>
            <a:r>
              <a:rPr lang="nl-NL" dirty="0" smtClean="0">
                <a:latin typeface="Castellar" pitchFamily="18" charset="0"/>
              </a:rPr>
              <a:t>verschillende</a:t>
            </a:r>
            <a:r>
              <a:rPr lang="nl-NL" dirty="0" smtClean="0">
                <a:latin typeface="+mj-lt"/>
              </a:rPr>
              <a:t> </a:t>
            </a:r>
            <a:r>
              <a:rPr lang="nl-NL" dirty="0" smtClean="0">
                <a:latin typeface="Bradley Hand ITC" pitchFamily="66" charset="0"/>
              </a:rPr>
              <a:t>lettertypes</a:t>
            </a:r>
            <a:r>
              <a:rPr lang="nl-NL" dirty="0" smtClean="0">
                <a:latin typeface="+mj-lt"/>
              </a:rPr>
              <a:t>.</a:t>
            </a:r>
          </a:p>
          <a:p>
            <a:pPr lvl="1"/>
            <a:endParaRPr lang="nl-NL" dirty="0">
              <a:latin typeface="+mj-lt"/>
            </a:endParaRPr>
          </a:p>
          <a:p>
            <a:pPr lvl="1"/>
            <a:r>
              <a:rPr lang="nl-NL" dirty="0" smtClean="0">
                <a:latin typeface="+mj-lt"/>
              </a:rPr>
              <a:t>Zorg voor voldoende witregels</a:t>
            </a:r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45896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prstClr val="black"/>
                </a:solidFill>
              </a:rPr>
              <a:t>Het gebruik van hulpmiddelen.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0000"/>
                </a:solidFill>
              </a:rPr>
              <a:t>Gebruik geen </a:t>
            </a:r>
            <a:r>
              <a:rPr lang="nl-NL" dirty="0" smtClean="0">
                <a:solidFill>
                  <a:srgbClr val="00B050"/>
                </a:solidFill>
              </a:rPr>
              <a:t>schreeuwerige</a:t>
            </a:r>
            <a:r>
              <a:rPr lang="nl-NL" dirty="0" smtClean="0"/>
              <a:t> </a:t>
            </a:r>
            <a:r>
              <a:rPr lang="nl-NL" dirty="0" smtClean="0">
                <a:solidFill>
                  <a:srgbClr val="00B0F0"/>
                </a:solidFill>
              </a:rPr>
              <a:t>kleuren</a:t>
            </a:r>
            <a:r>
              <a:rPr lang="nl-NL" dirty="0" smtClean="0"/>
              <a:t>.</a:t>
            </a:r>
          </a:p>
          <a:p>
            <a:r>
              <a:rPr lang="nl-NL" dirty="0" smtClean="0"/>
              <a:t>Wees voorzichtig met toeters en bellen in je PowerPoint. 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Zet niet teveel tekst in je PowerPoint. Regel van 7x7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97152"/>
            <a:ext cx="2505075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365104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89024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ngrenzend">
  <a:themeElements>
    <a:clrScheme name="Aangrenzend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Kantoor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angrenzend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angrenzend">
  <a:themeElements>
    <a:clrScheme name="Aangrenzend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Kantoor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angrenzend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73</Words>
  <Application>Microsoft Office PowerPoint</Application>
  <PresentationFormat>Diavoorstelling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2</vt:i4>
      </vt:variant>
      <vt:variant>
        <vt:lpstr>Diatitels</vt:lpstr>
      </vt:variant>
      <vt:variant>
        <vt:i4>3</vt:i4>
      </vt:variant>
    </vt:vector>
  </HeadingPairs>
  <TitlesOfParts>
    <vt:vector size="5" baseType="lpstr">
      <vt:lpstr>Aangrenzend</vt:lpstr>
      <vt:lpstr>1_Aangrenzend</vt:lpstr>
      <vt:lpstr>Maken van een presentatie</vt:lpstr>
      <vt:lpstr>Het gebruik van hulpmiddelen.</vt:lpstr>
      <vt:lpstr>Het gebruik van hulpmiddelen.</vt:lpstr>
    </vt:vector>
  </TitlesOfParts>
  <Company>ROC Zeeland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Maken van een presentatie</dc:title>
  <dc:creator>Koen van Spaandonk</dc:creator>
  <cp:lastModifiedBy>Koen van Spaandonk</cp:lastModifiedBy>
  <cp:revision>2</cp:revision>
  <dcterms:created xsi:type="dcterms:W3CDTF">2012-04-23T12:48:55Z</dcterms:created>
  <dcterms:modified xsi:type="dcterms:W3CDTF">2012-04-23T12:54:34Z</dcterms:modified>
</cp:coreProperties>
</file>